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2E0F"/>
    <a:srgbClr val="514B48"/>
    <a:srgbClr val="8F71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ECCD6-1A46-0A51-DBEE-63CB0241CB7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FD94334-291A-FD02-310F-1EFD4AE57F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53D43A6-BDBA-D07B-4637-B58E5135FAD1}"/>
              </a:ext>
            </a:extLst>
          </p:cNvPr>
          <p:cNvSpPr>
            <a:spLocks noGrp="1"/>
          </p:cNvSpPr>
          <p:nvPr>
            <p:ph type="dt" sz="half" idx="10"/>
          </p:nvPr>
        </p:nvSpPr>
        <p:spPr/>
        <p:txBody>
          <a:bodyPr/>
          <a:lstStyle/>
          <a:p>
            <a:fld id="{A1535A7D-7433-4B25-9E0F-8ADA49688320}" type="datetimeFigureOut">
              <a:rPr lang="nl-NL" smtClean="0"/>
              <a:t>15-12-2023</a:t>
            </a:fld>
            <a:endParaRPr lang="nl-NL"/>
          </a:p>
        </p:txBody>
      </p:sp>
      <p:sp>
        <p:nvSpPr>
          <p:cNvPr id="5" name="Tijdelijke aanduiding voor voettekst 4">
            <a:extLst>
              <a:ext uri="{FF2B5EF4-FFF2-40B4-BE49-F238E27FC236}">
                <a16:creationId xmlns:a16="http://schemas.microsoft.com/office/drawing/2014/main" id="{999390D8-37C4-2EE1-CBA8-864805099C3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1731DE-5D8D-D19D-9651-7FFB5DE26305}"/>
              </a:ext>
            </a:extLst>
          </p:cNvPr>
          <p:cNvSpPr>
            <a:spLocks noGrp="1"/>
          </p:cNvSpPr>
          <p:nvPr>
            <p:ph type="sldNum" sz="quarter" idx="12"/>
          </p:nvPr>
        </p:nvSpPr>
        <p:spPr/>
        <p:txBody>
          <a:bodyPr/>
          <a:lstStyle/>
          <a:p>
            <a:fld id="{84341B0D-D3C1-4AA5-9922-877F99820D82}" type="slidenum">
              <a:rPr lang="nl-NL" smtClean="0"/>
              <a:t>‹nr.›</a:t>
            </a:fld>
            <a:endParaRPr lang="nl-NL"/>
          </a:p>
        </p:txBody>
      </p:sp>
    </p:spTree>
    <p:extLst>
      <p:ext uri="{BB962C8B-B14F-4D97-AF65-F5344CB8AC3E}">
        <p14:creationId xmlns:p14="http://schemas.microsoft.com/office/powerpoint/2010/main" val="395990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F5D45-AFB1-A8FE-458C-5F71BD89D0F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C1A0A75-C867-1A84-688F-31ABAB02F67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2AD2A6-9638-7415-2CDB-214D6DF0EBE6}"/>
              </a:ext>
            </a:extLst>
          </p:cNvPr>
          <p:cNvSpPr>
            <a:spLocks noGrp="1"/>
          </p:cNvSpPr>
          <p:nvPr>
            <p:ph type="dt" sz="half" idx="10"/>
          </p:nvPr>
        </p:nvSpPr>
        <p:spPr/>
        <p:txBody>
          <a:bodyPr/>
          <a:lstStyle/>
          <a:p>
            <a:fld id="{A1535A7D-7433-4B25-9E0F-8ADA49688320}" type="datetimeFigureOut">
              <a:rPr lang="nl-NL" smtClean="0"/>
              <a:t>15-12-2023</a:t>
            </a:fld>
            <a:endParaRPr lang="nl-NL"/>
          </a:p>
        </p:txBody>
      </p:sp>
      <p:sp>
        <p:nvSpPr>
          <p:cNvPr id="5" name="Tijdelijke aanduiding voor voettekst 4">
            <a:extLst>
              <a:ext uri="{FF2B5EF4-FFF2-40B4-BE49-F238E27FC236}">
                <a16:creationId xmlns:a16="http://schemas.microsoft.com/office/drawing/2014/main" id="{A84A9D31-06B8-7415-5AFB-143A1747F8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444BDA-BE49-3521-DE63-E402AC4C3229}"/>
              </a:ext>
            </a:extLst>
          </p:cNvPr>
          <p:cNvSpPr>
            <a:spLocks noGrp="1"/>
          </p:cNvSpPr>
          <p:nvPr>
            <p:ph type="sldNum" sz="quarter" idx="12"/>
          </p:nvPr>
        </p:nvSpPr>
        <p:spPr/>
        <p:txBody>
          <a:bodyPr/>
          <a:lstStyle/>
          <a:p>
            <a:fld id="{84341B0D-D3C1-4AA5-9922-877F99820D82}" type="slidenum">
              <a:rPr lang="nl-NL" smtClean="0"/>
              <a:t>‹nr.›</a:t>
            </a:fld>
            <a:endParaRPr lang="nl-NL"/>
          </a:p>
        </p:txBody>
      </p:sp>
    </p:spTree>
    <p:extLst>
      <p:ext uri="{BB962C8B-B14F-4D97-AF65-F5344CB8AC3E}">
        <p14:creationId xmlns:p14="http://schemas.microsoft.com/office/powerpoint/2010/main" val="405355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5EC72FC-ED29-4213-860F-8E7EACA82F3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041D1B6-7EFF-1D70-F942-B28A7626F4B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03C402-68F0-3874-5011-B3B7C1A62EA1}"/>
              </a:ext>
            </a:extLst>
          </p:cNvPr>
          <p:cNvSpPr>
            <a:spLocks noGrp="1"/>
          </p:cNvSpPr>
          <p:nvPr>
            <p:ph type="dt" sz="half" idx="10"/>
          </p:nvPr>
        </p:nvSpPr>
        <p:spPr/>
        <p:txBody>
          <a:bodyPr/>
          <a:lstStyle/>
          <a:p>
            <a:fld id="{A1535A7D-7433-4B25-9E0F-8ADA49688320}" type="datetimeFigureOut">
              <a:rPr lang="nl-NL" smtClean="0"/>
              <a:t>15-12-2023</a:t>
            </a:fld>
            <a:endParaRPr lang="nl-NL"/>
          </a:p>
        </p:txBody>
      </p:sp>
      <p:sp>
        <p:nvSpPr>
          <p:cNvPr id="5" name="Tijdelijke aanduiding voor voettekst 4">
            <a:extLst>
              <a:ext uri="{FF2B5EF4-FFF2-40B4-BE49-F238E27FC236}">
                <a16:creationId xmlns:a16="http://schemas.microsoft.com/office/drawing/2014/main" id="{A414EFEF-223C-E467-2942-A2B5B94486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90B8B2-E75A-FFCE-C4E0-72F6AB257A7C}"/>
              </a:ext>
            </a:extLst>
          </p:cNvPr>
          <p:cNvSpPr>
            <a:spLocks noGrp="1"/>
          </p:cNvSpPr>
          <p:nvPr>
            <p:ph type="sldNum" sz="quarter" idx="12"/>
          </p:nvPr>
        </p:nvSpPr>
        <p:spPr/>
        <p:txBody>
          <a:bodyPr/>
          <a:lstStyle/>
          <a:p>
            <a:fld id="{84341B0D-D3C1-4AA5-9922-877F99820D82}" type="slidenum">
              <a:rPr lang="nl-NL" smtClean="0"/>
              <a:t>‹nr.›</a:t>
            </a:fld>
            <a:endParaRPr lang="nl-NL"/>
          </a:p>
        </p:txBody>
      </p:sp>
    </p:spTree>
    <p:extLst>
      <p:ext uri="{BB962C8B-B14F-4D97-AF65-F5344CB8AC3E}">
        <p14:creationId xmlns:p14="http://schemas.microsoft.com/office/powerpoint/2010/main" val="404937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B2C938-44B3-C037-8702-48BE8BDA539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FE8BA4A-14F8-C002-65F7-74F3D8FB8D8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7381F0-8737-7753-947F-D96FAC6CC5B4}"/>
              </a:ext>
            </a:extLst>
          </p:cNvPr>
          <p:cNvSpPr>
            <a:spLocks noGrp="1"/>
          </p:cNvSpPr>
          <p:nvPr>
            <p:ph type="dt" sz="half" idx="10"/>
          </p:nvPr>
        </p:nvSpPr>
        <p:spPr/>
        <p:txBody>
          <a:bodyPr/>
          <a:lstStyle/>
          <a:p>
            <a:fld id="{A1535A7D-7433-4B25-9E0F-8ADA49688320}" type="datetimeFigureOut">
              <a:rPr lang="nl-NL" smtClean="0"/>
              <a:t>15-12-2023</a:t>
            </a:fld>
            <a:endParaRPr lang="nl-NL"/>
          </a:p>
        </p:txBody>
      </p:sp>
      <p:sp>
        <p:nvSpPr>
          <p:cNvPr id="5" name="Tijdelijke aanduiding voor voettekst 4">
            <a:extLst>
              <a:ext uri="{FF2B5EF4-FFF2-40B4-BE49-F238E27FC236}">
                <a16:creationId xmlns:a16="http://schemas.microsoft.com/office/drawing/2014/main" id="{49EF533E-03BD-1D42-645C-31A63443EE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072C3E0-E89C-26AC-0A39-3463E4101C6B}"/>
              </a:ext>
            </a:extLst>
          </p:cNvPr>
          <p:cNvSpPr>
            <a:spLocks noGrp="1"/>
          </p:cNvSpPr>
          <p:nvPr>
            <p:ph type="sldNum" sz="quarter" idx="12"/>
          </p:nvPr>
        </p:nvSpPr>
        <p:spPr/>
        <p:txBody>
          <a:bodyPr/>
          <a:lstStyle/>
          <a:p>
            <a:fld id="{84341B0D-D3C1-4AA5-9922-877F99820D82}" type="slidenum">
              <a:rPr lang="nl-NL" smtClean="0"/>
              <a:t>‹nr.›</a:t>
            </a:fld>
            <a:endParaRPr lang="nl-NL"/>
          </a:p>
        </p:txBody>
      </p:sp>
    </p:spTree>
    <p:extLst>
      <p:ext uri="{BB962C8B-B14F-4D97-AF65-F5344CB8AC3E}">
        <p14:creationId xmlns:p14="http://schemas.microsoft.com/office/powerpoint/2010/main" val="262296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968F0-ADC3-77A0-66BF-9B00F79DC30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0FCE046-F636-71B8-5D2C-6F96F03B30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320BF06-D2B3-2660-E1DD-61ABAEB33B23}"/>
              </a:ext>
            </a:extLst>
          </p:cNvPr>
          <p:cNvSpPr>
            <a:spLocks noGrp="1"/>
          </p:cNvSpPr>
          <p:nvPr>
            <p:ph type="dt" sz="half" idx="10"/>
          </p:nvPr>
        </p:nvSpPr>
        <p:spPr/>
        <p:txBody>
          <a:bodyPr/>
          <a:lstStyle/>
          <a:p>
            <a:fld id="{A1535A7D-7433-4B25-9E0F-8ADA49688320}" type="datetimeFigureOut">
              <a:rPr lang="nl-NL" smtClean="0"/>
              <a:t>15-12-2023</a:t>
            </a:fld>
            <a:endParaRPr lang="nl-NL"/>
          </a:p>
        </p:txBody>
      </p:sp>
      <p:sp>
        <p:nvSpPr>
          <p:cNvPr id="5" name="Tijdelijke aanduiding voor voettekst 4">
            <a:extLst>
              <a:ext uri="{FF2B5EF4-FFF2-40B4-BE49-F238E27FC236}">
                <a16:creationId xmlns:a16="http://schemas.microsoft.com/office/drawing/2014/main" id="{6AF1D4CF-5B89-6053-759B-F982D284C8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AE8EFA0-8DF5-39AA-C3F3-ED5CD058D128}"/>
              </a:ext>
            </a:extLst>
          </p:cNvPr>
          <p:cNvSpPr>
            <a:spLocks noGrp="1"/>
          </p:cNvSpPr>
          <p:nvPr>
            <p:ph type="sldNum" sz="quarter" idx="12"/>
          </p:nvPr>
        </p:nvSpPr>
        <p:spPr/>
        <p:txBody>
          <a:bodyPr/>
          <a:lstStyle/>
          <a:p>
            <a:fld id="{84341B0D-D3C1-4AA5-9922-877F99820D82}" type="slidenum">
              <a:rPr lang="nl-NL" smtClean="0"/>
              <a:t>‹nr.›</a:t>
            </a:fld>
            <a:endParaRPr lang="nl-NL"/>
          </a:p>
        </p:txBody>
      </p:sp>
    </p:spTree>
    <p:extLst>
      <p:ext uri="{BB962C8B-B14F-4D97-AF65-F5344CB8AC3E}">
        <p14:creationId xmlns:p14="http://schemas.microsoft.com/office/powerpoint/2010/main" val="70912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C9F51-7952-1AAB-92E3-4740438B5C9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7E5F13D-FB73-CCFC-EB27-B8919488C32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BB2C05-C768-D3F4-B18C-BD873A8BD4C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FFC1BEE-6975-D773-1866-844C5B641791}"/>
              </a:ext>
            </a:extLst>
          </p:cNvPr>
          <p:cNvSpPr>
            <a:spLocks noGrp="1"/>
          </p:cNvSpPr>
          <p:nvPr>
            <p:ph type="dt" sz="half" idx="10"/>
          </p:nvPr>
        </p:nvSpPr>
        <p:spPr/>
        <p:txBody>
          <a:bodyPr/>
          <a:lstStyle/>
          <a:p>
            <a:fld id="{A1535A7D-7433-4B25-9E0F-8ADA49688320}" type="datetimeFigureOut">
              <a:rPr lang="nl-NL" smtClean="0"/>
              <a:t>15-12-2023</a:t>
            </a:fld>
            <a:endParaRPr lang="nl-NL"/>
          </a:p>
        </p:txBody>
      </p:sp>
      <p:sp>
        <p:nvSpPr>
          <p:cNvPr id="6" name="Tijdelijke aanduiding voor voettekst 5">
            <a:extLst>
              <a:ext uri="{FF2B5EF4-FFF2-40B4-BE49-F238E27FC236}">
                <a16:creationId xmlns:a16="http://schemas.microsoft.com/office/drawing/2014/main" id="{83A1F801-F378-8C0D-0544-1D694E8C5BB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A8AFF11-F2E1-A62C-D084-CD25E7B23705}"/>
              </a:ext>
            </a:extLst>
          </p:cNvPr>
          <p:cNvSpPr>
            <a:spLocks noGrp="1"/>
          </p:cNvSpPr>
          <p:nvPr>
            <p:ph type="sldNum" sz="quarter" idx="12"/>
          </p:nvPr>
        </p:nvSpPr>
        <p:spPr/>
        <p:txBody>
          <a:bodyPr/>
          <a:lstStyle/>
          <a:p>
            <a:fld id="{84341B0D-D3C1-4AA5-9922-877F99820D82}" type="slidenum">
              <a:rPr lang="nl-NL" smtClean="0"/>
              <a:t>‹nr.›</a:t>
            </a:fld>
            <a:endParaRPr lang="nl-NL"/>
          </a:p>
        </p:txBody>
      </p:sp>
    </p:spTree>
    <p:extLst>
      <p:ext uri="{BB962C8B-B14F-4D97-AF65-F5344CB8AC3E}">
        <p14:creationId xmlns:p14="http://schemas.microsoft.com/office/powerpoint/2010/main" val="3973704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05118-10DA-9EB6-A9E7-8B85CF4EFEF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70C5F43-6AD7-38C4-B80D-67223024B7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6B7EF9C-909A-68EB-FC80-83D72A39C7C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9FB320D-7825-6DF7-48CC-7F3DE63199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EEDEA51-4897-8A42-CD61-F1205EDB413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99E0AE9-003D-B56E-DAD8-79C7CFE990D5}"/>
              </a:ext>
            </a:extLst>
          </p:cNvPr>
          <p:cNvSpPr>
            <a:spLocks noGrp="1"/>
          </p:cNvSpPr>
          <p:nvPr>
            <p:ph type="dt" sz="half" idx="10"/>
          </p:nvPr>
        </p:nvSpPr>
        <p:spPr/>
        <p:txBody>
          <a:bodyPr/>
          <a:lstStyle/>
          <a:p>
            <a:fld id="{A1535A7D-7433-4B25-9E0F-8ADA49688320}" type="datetimeFigureOut">
              <a:rPr lang="nl-NL" smtClean="0"/>
              <a:t>15-12-2023</a:t>
            </a:fld>
            <a:endParaRPr lang="nl-NL"/>
          </a:p>
        </p:txBody>
      </p:sp>
      <p:sp>
        <p:nvSpPr>
          <p:cNvPr id="8" name="Tijdelijke aanduiding voor voettekst 7">
            <a:extLst>
              <a:ext uri="{FF2B5EF4-FFF2-40B4-BE49-F238E27FC236}">
                <a16:creationId xmlns:a16="http://schemas.microsoft.com/office/drawing/2014/main" id="{BFBD0C73-9D72-B2B2-1013-F01F891B6F2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D36E7CC-8476-A2DF-DCD2-CDBB230A99FD}"/>
              </a:ext>
            </a:extLst>
          </p:cNvPr>
          <p:cNvSpPr>
            <a:spLocks noGrp="1"/>
          </p:cNvSpPr>
          <p:nvPr>
            <p:ph type="sldNum" sz="quarter" idx="12"/>
          </p:nvPr>
        </p:nvSpPr>
        <p:spPr/>
        <p:txBody>
          <a:bodyPr/>
          <a:lstStyle/>
          <a:p>
            <a:fld id="{84341B0D-D3C1-4AA5-9922-877F99820D82}" type="slidenum">
              <a:rPr lang="nl-NL" smtClean="0"/>
              <a:t>‹nr.›</a:t>
            </a:fld>
            <a:endParaRPr lang="nl-NL"/>
          </a:p>
        </p:txBody>
      </p:sp>
    </p:spTree>
    <p:extLst>
      <p:ext uri="{BB962C8B-B14F-4D97-AF65-F5344CB8AC3E}">
        <p14:creationId xmlns:p14="http://schemas.microsoft.com/office/powerpoint/2010/main" val="61621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79E23-3247-4434-0CBA-B4DC4ECAC7F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7A3C964-DFA5-5219-A74B-AD839D4D0C51}"/>
              </a:ext>
            </a:extLst>
          </p:cNvPr>
          <p:cNvSpPr>
            <a:spLocks noGrp="1"/>
          </p:cNvSpPr>
          <p:nvPr>
            <p:ph type="dt" sz="half" idx="10"/>
          </p:nvPr>
        </p:nvSpPr>
        <p:spPr/>
        <p:txBody>
          <a:bodyPr/>
          <a:lstStyle/>
          <a:p>
            <a:fld id="{A1535A7D-7433-4B25-9E0F-8ADA49688320}" type="datetimeFigureOut">
              <a:rPr lang="nl-NL" smtClean="0"/>
              <a:t>15-12-2023</a:t>
            </a:fld>
            <a:endParaRPr lang="nl-NL"/>
          </a:p>
        </p:txBody>
      </p:sp>
      <p:sp>
        <p:nvSpPr>
          <p:cNvPr id="4" name="Tijdelijke aanduiding voor voettekst 3">
            <a:extLst>
              <a:ext uri="{FF2B5EF4-FFF2-40B4-BE49-F238E27FC236}">
                <a16:creationId xmlns:a16="http://schemas.microsoft.com/office/drawing/2014/main" id="{4FE4A7C4-5CA4-EAEA-0E45-1B73D3393E9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3DEDD78-9446-ED9F-024A-BBA9B2FCAA9A}"/>
              </a:ext>
            </a:extLst>
          </p:cNvPr>
          <p:cNvSpPr>
            <a:spLocks noGrp="1"/>
          </p:cNvSpPr>
          <p:nvPr>
            <p:ph type="sldNum" sz="quarter" idx="12"/>
          </p:nvPr>
        </p:nvSpPr>
        <p:spPr/>
        <p:txBody>
          <a:bodyPr/>
          <a:lstStyle/>
          <a:p>
            <a:fld id="{84341B0D-D3C1-4AA5-9922-877F99820D82}" type="slidenum">
              <a:rPr lang="nl-NL" smtClean="0"/>
              <a:t>‹nr.›</a:t>
            </a:fld>
            <a:endParaRPr lang="nl-NL"/>
          </a:p>
        </p:txBody>
      </p:sp>
    </p:spTree>
    <p:extLst>
      <p:ext uri="{BB962C8B-B14F-4D97-AF65-F5344CB8AC3E}">
        <p14:creationId xmlns:p14="http://schemas.microsoft.com/office/powerpoint/2010/main" val="166418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581AE49-D7C2-833C-AAA5-2FEFD15E1563}"/>
              </a:ext>
            </a:extLst>
          </p:cNvPr>
          <p:cNvSpPr>
            <a:spLocks noGrp="1"/>
          </p:cNvSpPr>
          <p:nvPr>
            <p:ph type="dt" sz="half" idx="10"/>
          </p:nvPr>
        </p:nvSpPr>
        <p:spPr/>
        <p:txBody>
          <a:bodyPr/>
          <a:lstStyle/>
          <a:p>
            <a:fld id="{A1535A7D-7433-4B25-9E0F-8ADA49688320}" type="datetimeFigureOut">
              <a:rPr lang="nl-NL" smtClean="0"/>
              <a:t>15-12-2023</a:t>
            </a:fld>
            <a:endParaRPr lang="nl-NL"/>
          </a:p>
        </p:txBody>
      </p:sp>
      <p:sp>
        <p:nvSpPr>
          <p:cNvPr id="3" name="Tijdelijke aanduiding voor voettekst 2">
            <a:extLst>
              <a:ext uri="{FF2B5EF4-FFF2-40B4-BE49-F238E27FC236}">
                <a16:creationId xmlns:a16="http://schemas.microsoft.com/office/drawing/2014/main" id="{7686DB32-F231-DFB6-31CD-BFC306A53DA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AD8EFCA-7A5D-5AE4-103A-A1274796D587}"/>
              </a:ext>
            </a:extLst>
          </p:cNvPr>
          <p:cNvSpPr>
            <a:spLocks noGrp="1"/>
          </p:cNvSpPr>
          <p:nvPr>
            <p:ph type="sldNum" sz="quarter" idx="12"/>
          </p:nvPr>
        </p:nvSpPr>
        <p:spPr/>
        <p:txBody>
          <a:bodyPr/>
          <a:lstStyle/>
          <a:p>
            <a:fld id="{84341B0D-D3C1-4AA5-9922-877F99820D82}" type="slidenum">
              <a:rPr lang="nl-NL" smtClean="0"/>
              <a:t>‹nr.›</a:t>
            </a:fld>
            <a:endParaRPr lang="nl-NL"/>
          </a:p>
        </p:txBody>
      </p:sp>
    </p:spTree>
    <p:extLst>
      <p:ext uri="{BB962C8B-B14F-4D97-AF65-F5344CB8AC3E}">
        <p14:creationId xmlns:p14="http://schemas.microsoft.com/office/powerpoint/2010/main" val="8389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AAD47-C8BB-3093-3E9C-5034852F6AF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75E0676-B119-2306-C548-067AFB070F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A5BA5A1-C33E-A3DF-925F-B927D920F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2C06C95-E5E3-3F76-3BA3-C245089717F6}"/>
              </a:ext>
            </a:extLst>
          </p:cNvPr>
          <p:cNvSpPr>
            <a:spLocks noGrp="1"/>
          </p:cNvSpPr>
          <p:nvPr>
            <p:ph type="dt" sz="half" idx="10"/>
          </p:nvPr>
        </p:nvSpPr>
        <p:spPr/>
        <p:txBody>
          <a:bodyPr/>
          <a:lstStyle/>
          <a:p>
            <a:fld id="{A1535A7D-7433-4B25-9E0F-8ADA49688320}" type="datetimeFigureOut">
              <a:rPr lang="nl-NL" smtClean="0"/>
              <a:t>15-12-2023</a:t>
            </a:fld>
            <a:endParaRPr lang="nl-NL"/>
          </a:p>
        </p:txBody>
      </p:sp>
      <p:sp>
        <p:nvSpPr>
          <p:cNvPr id="6" name="Tijdelijke aanduiding voor voettekst 5">
            <a:extLst>
              <a:ext uri="{FF2B5EF4-FFF2-40B4-BE49-F238E27FC236}">
                <a16:creationId xmlns:a16="http://schemas.microsoft.com/office/drawing/2014/main" id="{C56BE284-1D0F-676D-EB14-F8382C6A388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14D0A37-A22A-45E4-FDC3-108328AAFE9F}"/>
              </a:ext>
            </a:extLst>
          </p:cNvPr>
          <p:cNvSpPr>
            <a:spLocks noGrp="1"/>
          </p:cNvSpPr>
          <p:nvPr>
            <p:ph type="sldNum" sz="quarter" idx="12"/>
          </p:nvPr>
        </p:nvSpPr>
        <p:spPr/>
        <p:txBody>
          <a:bodyPr/>
          <a:lstStyle/>
          <a:p>
            <a:fld id="{84341B0D-D3C1-4AA5-9922-877F99820D82}" type="slidenum">
              <a:rPr lang="nl-NL" smtClean="0"/>
              <a:t>‹nr.›</a:t>
            </a:fld>
            <a:endParaRPr lang="nl-NL"/>
          </a:p>
        </p:txBody>
      </p:sp>
    </p:spTree>
    <p:extLst>
      <p:ext uri="{BB962C8B-B14F-4D97-AF65-F5344CB8AC3E}">
        <p14:creationId xmlns:p14="http://schemas.microsoft.com/office/powerpoint/2010/main" val="301041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6F6D1-B20F-8EA7-1583-D5F423DC397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1DAB542-7909-2F80-7DBA-CFA566E11F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2C0D1B9-7E86-E878-9DEA-676DB53A9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3DFB69E-83EF-50C3-01FB-318E3A3E6485}"/>
              </a:ext>
            </a:extLst>
          </p:cNvPr>
          <p:cNvSpPr>
            <a:spLocks noGrp="1"/>
          </p:cNvSpPr>
          <p:nvPr>
            <p:ph type="dt" sz="half" idx="10"/>
          </p:nvPr>
        </p:nvSpPr>
        <p:spPr/>
        <p:txBody>
          <a:bodyPr/>
          <a:lstStyle/>
          <a:p>
            <a:fld id="{A1535A7D-7433-4B25-9E0F-8ADA49688320}" type="datetimeFigureOut">
              <a:rPr lang="nl-NL" smtClean="0"/>
              <a:t>15-12-2023</a:t>
            </a:fld>
            <a:endParaRPr lang="nl-NL"/>
          </a:p>
        </p:txBody>
      </p:sp>
      <p:sp>
        <p:nvSpPr>
          <p:cNvPr id="6" name="Tijdelijke aanduiding voor voettekst 5">
            <a:extLst>
              <a:ext uri="{FF2B5EF4-FFF2-40B4-BE49-F238E27FC236}">
                <a16:creationId xmlns:a16="http://schemas.microsoft.com/office/drawing/2014/main" id="{42BD452B-1ED5-0B88-3C4F-2C2EDFA3EEB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9EE412A-C76A-407C-BB2A-084B45F3BF80}"/>
              </a:ext>
            </a:extLst>
          </p:cNvPr>
          <p:cNvSpPr>
            <a:spLocks noGrp="1"/>
          </p:cNvSpPr>
          <p:nvPr>
            <p:ph type="sldNum" sz="quarter" idx="12"/>
          </p:nvPr>
        </p:nvSpPr>
        <p:spPr/>
        <p:txBody>
          <a:bodyPr/>
          <a:lstStyle/>
          <a:p>
            <a:fld id="{84341B0D-D3C1-4AA5-9922-877F99820D82}" type="slidenum">
              <a:rPr lang="nl-NL" smtClean="0"/>
              <a:t>‹nr.›</a:t>
            </a:fld>
            <a:endParaRPr lang="nl-NL"/>
          </a:p>
        </p:txBody>
      </p:sp>
    </p:spTree>
    <p:extLst>
      <p:ext uri="{BB962C8B-B14F-4D97-AF65-F5344CB8AC3E}">
        <p14:creationId xmlns:p14="http://schemas.microsoft.com/office/powerpoint/2010/main" val="129035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2851762-1781-F4FC-6682-C2709F633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44E6982-A697-AD1D-D75B-41FC05E23D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973F02-5C7C-FD07-9CA1-5466527189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35A7D-7433-4B25-9E0F-8ADA49688320}" type="datetimeFigureOut">
              <a:rPr lang="nl-NL" smtClean="0"/>
              <a:t>15-12-2023</a:t>
            </a:fld>
            <a:endParaRPr lang="nl-NL"/>
          </a:p>
        </p:txBody>
      </p:sp>
      <p:sp>
        <p:nvSpPr>
          <p:cNvPr id="5" name="Tijdelijke aanduiding voor voettekst 4">
            <a:extLst>
              <a:ext uri="{FF2B5EF4-FFF2-40B4-BE49-F238E27FC236}">
                <a16:creationId xmlns:a16="http://schemas.microsoft.com/office/drawing/2014/main" id="{CDCE96EB-F860-C2EF-F3DC-9152C75669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A82B35C-6D94-6D55-DBD7-C82BB1BF36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41B0D-D3C1-4AA5-9922-877F99820D82}" type="slidenum">
              <a:rPr lang="nl-NL" smtClean="0"/>
              <a:t>‹nr.›</a:t>
            </a:fld>
            <a:endParaRPr lang="nl-NL"/>
          </a:p>
        </p:txBody>
      </p:sp>
    </p:spTree>
    <p:extLst>
      <p:ext uri="{BB962C8B-B14F-4D97-AF65-F5344CB8AC3E}">
        <p14:creationId xmlns:p14="http://schemas.microsoft.com/office/powerpoint/2010/main" val="2213610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Close-up van een persoon die op een rots staat">
            <a:extLst>
              <a:ext uri="{FF2B5EF4-FFF2-40B4-BE49-F238E27FC236}">
                <a16:creationId xmlns:a16="http://schemas.microsoft.com/office/drawing/2014/main" id="{B174BF31-AED7-5954-9BD0-17071762F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7" name="Titel 1">
            <a:extLst>
              <a:ext uri="{FF2B5EF4-FFF2-40B4-BE49-F238E27FC236}">
                <a16:creationId xmlns:a16="http://schemas.microsoft.com/office/drawing/2014/main" id="{34BCC8D7-D93B-A8C3-8A91-D8418522A1CC}"/>
              </a:ext>
            </a:extLst>
          </p:cNvPr>
          <p:cNvSpPr>
            <a:spLocks noGrp="1"/>
          </p:cNvSpPr>
          <p:nvPr>
            <p:ph type="ctrTitle"/>
          </p:nvPr>
        </p:nvSpPr>
        <p:spPr>
          <a:xfrm>
            <a:off x="6794500" y="0"/>
            <a:ext cx="5397500" cy="6857999"/>
          </a:xfrm>
          <a:solidFill>
            <a:srgbClr val="3B2E0F"/>
          </a:solidFill>
          <a:effectLst>
            <a:softEdge rad="0"/>
          </a:effectLst>
        </p:spPr>
        <p:txBody>
          <a:bodyPr rtlCol="0">
            <a:normAutofit fontScale="90000"/>
          </a:bodyPr>
          <a:lstStyle/>
          <a:p>
            <a:pPr marR="0" algn="l">
              <a:spcBef>
                <a:spcPts val="0"/>
              </a:spcBef>
              <a:spcAft>
                <a:spcPts val="0"/>
              </a:spcAft>
            </a:pPr>
            <a:r>
              <a:rPr lang="nl-NL" sz="2250" b="1" dirty="0" err="1">
                <a:solidFill>
                  <a:schemeClr val="bg1"/>
                </a:solidFill>
                <a:effectLst/>
                <a:latin typeface="Roboto" panose="02000000000000000000" pitchFamily="2" charset="0"/>
              </a:rPr>
              <a:t>Social</a:t>
            </a:r>
            <a:r>
              <a:rPr lang="nl-NL" sz="2250" b="1" dirty="0">
                <a:solidFill>
                  <a:schemeClr val="bg1"/>
                </a:solidFill>
                <a:effectLst/>
                <a:latin typeface="Roboto" panose="02000000000000000000" pitchFamily="2" charset="0"/>
              </a:rPr>
              <a:t> Deal: </a:t>
            </a:r>
            <a:br>
              <a:rPr lang="nl-NL" sz="2250" b="1" dirty="0">
                <a:solidFill>
                  <a:schemeClr val="bg1"/>
                </a:solidFill>
                <a:effectLst/>
                <a:latin typeface="Roboto" panose="02000000000000000000" pitchFamily="2" charset="0"/>
              </a:rPr>
            </a:br>
            <a:br>
              <a:rPr lang="nl-NL" sz="2250" dirty="0">
                <a:solidFill>
                  <a:schemeClr val="bg1"/>
                </a:solidFill>
                <a:effectLst/>
                <a:latin typeface="Roboto" panose="02000000000000000000" pitchFamily="2" charset="0"/>
              </a:rPr>
            </a:br>
            <a:r>
              <a:rPr lang="nl-NL" sz="2250" dirty="0">
                <a:solidFill>
                  <a:schemeClr val="bg1"/>
                </a:solidFill>
                <a:effectLst/>
                <a:latin typeface="Roboto" panose="02000000000000000000" pitchFamily="2" charset="0"/>
              </a:rPr>
              <a:t>5 of 10 trainingen powerwalken</a:t>
            </a:r>
            <a:br>
              <a:rPr lang="nl-NL" sz="2250" dirty="0">
                <a:solidFill>
                  <a:schemeClr val="bg1"/>
                </a:solidFill>
                <a:effectLst/>
                <a:latin typeface="Roboto" panose="02000000000000000000" pitchFamily="2" charset="0"/>
              </a:rPr>
            </a:br>
            <a:r>
              <a:rPr lang="nl-NL" sz="1200" dirty="0">
                <a:solidFill>
                  <a:schemeClr val="bg1"/>
                </a:solidFill>
                <a:effectLst/>
                <a:latin typeface="Calibri" panose="020F0502020204030204" pitchFamily="34" charset="0"/>
              </a:rPr>
              <a:t> </a:t>
            </a:r>
            <a:br>
              <a:rPr lang="nl-NL" sz="1200" dirty="0">
                <a:solidFill>
                  <a:schemeClr val="bg1"/>
                </a:solidFill>
                <a:effectLst/>
                <a:latin typeface="Calibri" panose="020F0502020204030204" pitchFamily="34" charset="0"/>
              </a:rPr>
            </a:br>
            <a:r>
              <a:rPr lang="nl-NL" sz="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PowerWalken</a:t>
            </a: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 is een intensieve manier van bewegen, waarbij je in een stevig tempo doorwandelt en je je armen intensief meebeweegt. Op deze manier verbetert ongemerkt je conditie. Het wandelen wisselen we af met krachtoefeningen, waardoor je spieren sterker worden en ook je houding verbetert. Met </a:t>
            </a:r>
            <a:r>
              <a:rPr lang="nl-NL" sz="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PowerWalken</a:t>
            </a: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 hou je altijd 1 voet aan de grond waardoor het minder belastend is voor je gewrichten. Iedereen kan het dus doen!</a:t>
            </a: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nl-NL" sz="1200" dirty="0">
                <a:solidFill>
                  <a:schemeClr val="bg1"/>
                </a:solidFill>
                <a:effectLst/>
                <a:latin typeface="Calibri" panose="020F0502020204030204" pitchFamily="34" charset="0"/>
              </a:rPr>
              <a:t> </a:t>
            </a:r>
            <a:br>
              <a:rPr lang="nl-NL" sz="1200" dirty="0">
                <a:solidFill>
                  <a:schemeClr val="bg1"/>
                </a:solidFill>
                <a:effectLst/>
                <a:latin typeface="Calibri" panose="020F0502020204030204" pitchFamily="34" charset="0"/>
              </a:rPr>
            </a:br>
            <a:r>
              <a:rPr lang="nl-NL" sz="1800" u="sng" dirty="0" err="1">
                <a:solidFill>
                  <a:schemeClr val="bg1"/>
                </a:solidFill>
                <a:effectLst/>
                <a:latin typeface="Roboto" panose="02000000000000000000" pitchFamily="2" charset="0"/>
              </a:rPr>
              <a:t>Highlights</a:t>
            </a:r>
            <a:br>
              <a:rPr lang="nl-NL" sz="1800" u="sng" dirty="0">
                <a:solidFill>
                  <a:schemeClr val="bg1"/>
                </a:solidFill>
                <a:effectLst/>
                <a:latin typeface="Roboto" panose="02000000000000000000" pitchFamily="2" charset="0"/>
              </a:rPr>
            </a:b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Multideal:</a:t>
            </a: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	5 trainingen 	  €14,50 (normaal niet verkrijgbaar)</a:t>
            </a: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	10 trainingen     €20,00 (normaal €50,00)</a:t>
            </a: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 5 of 10 powerwalk trainingen lekker actief mee doen</a:t>
            </a: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 Maak kennis met deze uitdagende wandelsport</a:t>
            </a: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 Werk op een leuke manier aan je gezondheid en conditie</a:t>
            </a: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 Geniet van de buitenlucht</a:t>
            </a: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br>
              <a:rPr lang="nl-NL" sz="1100" dirty="0">
                <a:solidFill>
                  <a:schemeClr val="bg1"/>
                </a:solidFill>
                <a:effectLst/>
                <a:latin typeface="Calibri" panose="020F0502020204030204" pitchFamily="34" charset="0"/>
              </a:rPr>
            </a:br>
            <a:br>
              <a:rPr lang="nl-NL" sz="1100" dirty="0">
                <a:solidFill>
                  <a:schemeClr val="bg1"/>
                </a:solidFill>
                <a:effectLst/>
                <a:latin typeface="Calibri" panose="020F0502020204030204" pitchFamily="34" charset="0"/>
              </a:rPr>
            </a:br>
            <a:r>
              <a:rPr lang="nl-NL" sz="1200" dirty="0">
                <a:solidFill>
                  <a:schemeClr val="bg1"/>
                </a:solidFill>
                <a:effectLst/>
                <a:latin typeface="Calibri" panose="020F0502020204030204" pitchFamily="34" charset="0"/>
              </a:rPr>
              <a:t> </a:t>
            </a:r>
            <a:br>
              <a:rPr lang="nl-NL" sz="1200" dirty="0">
                <a:solidFill>
                  <a:schemeClr val="bg1"/>
                </a:solidFill>
                <a:effectLst/>
                <a:latin typeface="Calibri" panose="020F0502020204030204" pitchFamily="34" charset="0"/>
              </a:rPr>
            </a:br>
            <a:r>
              <a:rPr lang="nl-NL" sz="1800" u="sng" dirty="0">
                <a:solidFill>
                  <a:schemeClr val="bg1"/>
                </a:solidFill>
                <a:effectLst/>
                <a:latin typeface="Roboto" panose="02000000000000000000" pitchFamily="2" charset="0"/>
              </a:rPr>
              <a:t>Grote kleine letters</a:t>
            </a:r>
            <a:br>
              <a:rPr lang="nl-NL" sz="1800" b="1" u="sng" dirty="0">
                <a:solidFill>
                  <a:schemeClr val="bg1"/>
                </a:solidFill>
                <a:effectLst/>
                <a:latin typeface="Roboto" panose="02000000000000000000" pitchFamily="2" charset="0"/>
              </a:rPr>
            </a:br>
            <a:br>
              <a:rPr lang="nl-NL" sz="1400" dirty="0">
                <a:solidFill>
                  <a:schemeClr val="bg1"/>
                </a:solidFill>
                <a:effectLst/>
                <a:latin typeface="Roboto" panose="02000000000000000000" pitchFamily="2" charset="0"/>
              </a:rPr>
            </a:br>
            <a:r>
              <a:rPr lang="nl-NL" sz="1400" dirty="0">
                <a:solidFill>
                  <a:schemeClr val="bg1"/>
                </a:solidFill>
                <a:effectLst/>
                <a:latin typeface="Roboto" panose="02000000000000000000" pitchFamily="2" charset="0"/>
              </a:rPr>
              <a:t>* </a:t>
            </a: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Verkrijgbaar tot 15 januari</a:t>
            </a: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 Geldig vanaf moment van aankoop t/m 15 april 2024</a:t>
            </a: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nl-NL" sz="1200" dirty="0">
                <a:solidFill>
                  <a:schemeClr val="bg1"/>
                </a:solidFill>
                <a:latin typeface="Roboto" panose="02000000000000000000" pitchFamily="2" charset="0"/>
                <a:ea typeface="Roboto" panose="02000000000000000000" pitchFamily="2" charset="0"/>
                <a:cs typeface="Roboto" panose="02000000000000000000" pitchFamily="2" charset="0"/>
              </a:rPr>
              <a:t>B</a:t>
            </a: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ekijk het lesrooster op wandelsleutels.nl</a:t>
            </a: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nl-NL" sz="1200" b="1" dirty="0">
                <a:solidFill>
                  <a:schemeClr val="bg1"/>
                </a:solidFill>
                <a:effectLst/>
                <a:latin typeface="Roboto" panose="02000000000000000000" pitchFamily="2" charset="0"/>
                <a:ea typeface="Roboto" panose="02000000000000000000" pitchFamily="2" charset="0"/>
                <a:cs typeface="Roboto" panose="02000000000000000000" pitchFamily="2" charset="0"/>
              </a:rPr>
              <a:t>Betaling: </a:t>
            </a: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ovv Powerwalk deal 5 of 10, NL77INGB0006858765 </a:t>
            </a:r>
            <a:r>
              <a:rPr lang="nl-NL" sz="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tav</a:t>
            </a: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 C. Nagtzaam</a:t>
            </a: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nl-NL" sz="1200" b="1" dirty="0">
                <a:solidFill>
                  <a:schemeClr val="bg1"/>
                </a:solidFill>
                <a:effectLst/>
                <a:latin typeface="Roboto" panose="02000000000000000000" pitchFamily="2" charset="0"/>
                <a:ea typeface="Roboto" panose="02000000000000000000" pitchFamily="2" charset="0"/>
                <a:cs typeface="Roboto" panose="02000000000000000000" pitchFamily="2" charset="0"/>
              </a:rPr>
              <a:t>Reserveren</a:t>
            </a: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 na aankoop per mail reserveren (alleen de eerste keer)</a:t>
            </a: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 Maximaal 1x voucher per persoon + meerdere om cadeau te geven</a:t>
            </a: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 De minimumleeftijd is 16 jaar</a:t>
            </a:r>
            <a:b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nl-NL"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 Geen restitutie mogelijk</a:t>
            </a:r>
            <a:br>
              <a:rPr lang="nl-NL" sz="1100" dirty="0">
                <a:solidFill>
                  <a:schemeClr val="bg1"/>
                </a:solidFill>
                <a:effectLst/>
                <a:latin typeface="Calibri" panose="020F0502020204030204" pitchFamily="34" charset="0"/>
              </a:rPr>
            </a:br>
            <a:r>
              <a:rPr lang="nl-NL" sz="1200" dirty="0">
                <a:solidFill>
                  <a:schemeClr val="bg1"/>
                </a:solidFill>
                <a:effectLst/>
                <a:latin typeface="Calibri" panose="020F0502020204030204" pitchFamily="34" charset="0"/>
              </a:rPr>
              <a:t> </a:t>
            </a:r>
            <a:br>
              <a:rPr lang="nl-NL" sz="1200" dirty="0">
                <a:solidFill>
                  <a:schemeClr val="bg1"/>
                </a:solidFill>
                <a:effectLst/>
                <a:latin typeface="Calibri" panose="020F0502020204030204" pitchFamily="34" charset="0"/>
              </a:rPr>
            </a:br>
            <a:br>
              <a:rPr lang="nl-NL" sz="1200" dirty="0">
                <a:solidFill>
                  <a:schemeClr val="bg1"/>
                </a:solidFill>
                <a:effectLst/>
                <a:latin typeface="Calibri" panose="020F0502020204030204" pitchFamily="34" charset="0"/>
              </a:rPr>
            </a:br>
            <a:r>
              <a:rPr lang="nl-NL" sz="1200">
                <a:solidFill>
                  <a:schemeClr val="bg1"/>
                </a:solidFill>
                <a:effectLst/>
                <a:latin typeface="Calibri" panose="020F0502020204030204" pitchFamily="34" charset="0"/>
              </a:rPr>
              <a:t>Reserveren of vragen</a:t>
            </a:r>
            <a:r>
              <a:rPr lang="nl-NL" sz="1200" dirty="0">
                <a:solidFill>
                  <a:schemeClr val="bg1"/>
                </a:solidFill>
                <a:effectLst/>
                <a:latin typeface="Calibri" panose="020F0502020204030204" pitchFamily="34" charset="0"/>
              </a:rPr>
              <a:t>? Mail naar Wandelsleutels@outlook.com</a:t>
            </a:r>
            <a:endParaRPr lang="nl-NL" dirty="0">
              <a:solidFill>
                <a:schemeClr val="bg1"/>
              </a:solidFill>
            </a:endParaRPr>
          </a:p>
        </p:txBody>
      </p:sp>
    </p:spTree>
    <p:extLst>
      <p:ext uri="{BB962C8B-B14F-4D97-AF65-F5344CB8AC3E}">
        <p14:creationId xmlns:p14="http://schemas.microsoft.com/office/powerpoint/2010/main" val="49655818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Words>
  <Application>Microsoft Office PowerPoint</Application>
  <PresentationFormat>Breedbeeld</PresentationFormat>
  <Paragraphs>1</Paragraphs>
  <Slides>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vt:i4>
      </vt:variant>
    </vt:vector>
  </HeadingPairs>
  <TitlesOfParts>
    <vt:vector size="6" baseType="lpstr">
      <vt:lpstr>Arial</vt:lpstr>
      <vt:lpstr>Calibri</vt:lpstr>
      <vt:lpstr>Calibri Light</vt:lpstr>
      <vt:lpstr>Roboto</vt:lpstr>
      <vt:lpstr>Kantoorthema</vt:lpstr>
      <vt:lpstr>Social Deal:   5 of 10 trainingen powerwalken   PowerWalken is een intensieve manier van bewegen, waarbij je in een stevig tempo doorwandelt en je je armen intensief meebeweegt. Op deze manier verbetert ongemerkt je conditie. Het wandelen wisselen we af met krachtoefeningen, waardoor je spieren sterker worden en ook je houding verbetert. Met PowerWalken hou je altijd 1 voet aan de grond waardoor het minder belastend is voor je gewrichten. Iedereen kan het dus doen!      Highlights  Multideal:  5 trainingen    €14,50 (normaal niet verkrijgbaar)  10 trainingen     €20,00 (normaal €50,00)  * 5 of 10 powerwalk trainingen lekker actief mee doen * Maak kennis met deze uitdagende wandelsport * Werk op een leuke manier aan je gezondheid en conditie * Geniet van de buitenlucht     Grote kleine letters  * Verkrijgbaar tot 15 januari * Geldig vanaf moment van aankoop t/m 15 april 2024 * Bekijk het lesrooster op wandelsleutels.nl * Betaling: ovv Powerwalk deal 5 of 10, NL77INGB0006858765 tav C. Nagtzaam * Reserveren: na aankoop per mail reserveren (alleen de eerste keer) * Maximaal 1x voucher per persoon + meerdere om cadeau te geven * De minimumleeftijd is 16 jaar * Geen restitutie mogelijk    Reserveren of vragen? Mail naar Wandelsleutels@outlook.com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Deal:   5 of 10 trainingen powerwalken   PowerWalken is een intensieve manier van bewegen, waarbij je in een stevig tempo doorwandelt en je je armen intensief meebeweegt. Op deze manier verbetert ongemerkt je conditie. Het wandelen wisselen we af met krachtoefeningen, waardoor je spieren sterker worden en ook je houding verbetert. Met PowerWalken hou je altijd 1 voet aan de grond waardoor het minder belastend is voor je gewrichten. Iedereen kan het dus doen!      Highlights  Multideal:  5 trainingen    €14,50 (normaal niet verkrijgbaar)  10 trainingen     €20,00 (normaal €50,00)  * 5 of 10 powerwalk trainingen lekker actief mee doen * Maak kennis met deze uitdagende wandelsport * Werk op een leuke manier aan je gezondheid en conditie * Geniet van de buitenlucht     Grote kleine letters  * Verkrijgbaar tot 24 december * Geldig vanaf moment van aankoop t/m 31 maart 2024 * Bekijk het lesrooster op wandelsleutels.nl * Betaling: ovv Powerwalk deal 5 of 10, NL77INGB0006858765 tav C. Nagtzaam * Reserveren: na aankoop per mail reserveren (alleen de eerste keer) * Maximaal 1x voucher per persoon + meerdere om cadeau te geven * De minimumleeftijd is 16 jaar * Geen restitutie mogelijk    Nog vragen? Mail naar Wandelsleutels@outlook.com</dc:title>
  <dc:creator>Cindy N</dc:creator>
  <cp:lastModifiedBy>Cindy N</cp:lastModifiedBy>
  <cp:revision>2</cp:revision>
  <dcterms:created xsi:type="dcterms:W3CDTF">2023-11-24T16:01:22Z</dcterms:created>
  <dcterms:modified xsi:type="dcterms:W3CDTF">2023-12-15T07:32:42Z</dcterms:modified>
</cp:coreProperties>
</file>